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6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B7C8D-3AA9-472F-888A-F2F82E25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3B6294B-4A39-450F-A9C1-A2A23F043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8BD821-EF04-47A0-A2CF-1282F27F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C904BC-6981-4E70-BEE5-879A2389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6550A5-1AEF-408D-B56D-A72CBD7C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AF1328-C660-4391-9CEA-7B804943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8D41A7-83DE-4479-AB1A-E5878A24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FE8040-CF37-4CCA-8D50-F86D42DB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306ACD-5941-4C31-8D00-E6022B69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D35260-BEA5-489A-86C6-9CB4CB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11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875E1F-E2AE-41C2-BE33-DD14B3543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87B41B-FFD2-46F9-9222-D7E8F3215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136188-E56D-4FA5-AF5D-314E70DB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11ED52-419E-4B79-A4B9-23C4F3A8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E03D5-BF9A-4BED-8B45-59BFE230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F5BAE-052C-4C2B-A49E-39136ECE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6A0975-CF99-49E4-AF76-8F7D7DB3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9FE60B-36F0-473C-BCA3-D9701E86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2F70C3-A310-4621-84E5-9391F880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1BD00F-B7E0-4271-9FC7-EED52621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2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63BDC-7DD4-4EFF-AE77-8A71A13A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AE3573-6C15-477B-AD27-2998663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DE60BF-5D28-4B66-9B7B-85C49D23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92460B-EBF9-4006-9D2A-62EAAAFA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E784F6-E44A-4F75-8740-5D293F4D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4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7379E-1AEE-4BC7-A42E-03A18656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23649D-2ED9-453C-B84F-19E5806EE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1CDF1E-1236-4D59-80E8-5D354B48D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7F2E11-7A43-43B3-97DF-2B3648DD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816854-C4F4-4FE7-B19B-7BD4C4EA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D7E766-9881-4AF6-BF86-BB59579F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15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096CD-5253-4449-92CB-61BEC383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8FCF81-ED06-4B8A-8035-09E3DC863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3F77D5-B959-4784-BCE6-F8DD8B76D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0ECEE6-80CC-433C-AB71-F9A20670C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F80641A-BCD0-4CDB-AF9E-F832B892A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AF0398B-8C40-4EF9-992C-5D8ECC13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42208EC-9BBD-41E7-98A5-8D009E28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E12F762-5FE2-4FE3-993F-CAFA7956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28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1564A-3485-4BAE-B067-BD9A42C7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EB45E6-A51C-4B05-AD46-AC7879B4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6273B76-8441-4BE9-BF21-678E6048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CE1858-1E04-4768-A7EF-8001233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8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F5B1D31-E84D-4357-8A76-8C566D65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C4CFFDC-6E2E-460A-8CE0-6C85325E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5561AD-2613-4B03-A658-88A63460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90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00C583-BE2D-4D3E-BAC4-0F74817C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E48486-F963-4C51-A84A-7D28089B6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140BC8-3340-4AB8-A3F0-DDC5826FF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5762CA-56E4-4EA2-80DD-6E6F739F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5421D3-C1F6-4D54-89F1-1B1E4740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9A720F-98DE-440F-8C4A-CB206F05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1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2DF332-E2DB-4FA6-B01F-05C97C44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0958ED-D4B9-476B-88E8-A1178E9F4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9BDFAE-F59C-491A-A386-3063956F4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BD19A1-C1D7-4267-AC4A-6ABD694C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BABDB2-2A66-4AB6-8A30-31BAB125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7F7E5D-3304-4FAB-9757-A35EB949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2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BED48D-C2F0-4256-983D-03DC1060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4D68B3-F98C-4B31-A7F3-25C6B044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319BD1-50A6-4618-9405-4BB0A0828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5951-E1EB-4558-A065-088A0803EF07}" type="datetimeFigureOut">
              <a:rPr lang="pl-PL" smtClean="0"/>
              <a:t>16.08.2023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1EE104-F108-4507-A4E2-905936013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744D6E-F183-4FEF-9E92-A09EA7C5B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B7CD-BE53-4E1F-B734-E0899D0E26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4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D99C7-6B75-46A5-8667-1C803FA1FA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82ADF0-9F84-43D1-A1B1-AFB9447B5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92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610A9B-B22C-436A-8F24-4FB690E4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2E519-B5EA-4C62-8715-1FE58F56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4183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Reviewer</dc:creator>
  <cp:lastModifiedBy>Reviewer</cp:lastModifiedBy>
  <cp:revision>2</cp:revision>
  <dcterms:created xsi:type="dcterms:W3CDTF">2023-08-16T01:46:30Z</dcterms:created>
  <dcterms:modified xsi:type="dcterms:W3CDTF">2023-08-16T01:48:21Z</dcterms:modified>
</cp:coreProperties>
</file>